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95" r:id="rId2"/>
    <p:sldMasterId id="2147484122" r:id="rId3"/>
    <p:sldMasterId id="2147484152" r:id="rId4"/>
    <p:sldMasterId id="2147484217" r:id="rId5"/>
    <p:sldMasterId id="2147484231" r:id="rId6"/>
    <p:sldMasterId id="2147484296" r:id="rId7"/>
    <p:sldMasterId id="2147484309" r:id="rId8"/>
    <p:sldMasterId id="2147484314" r:id="rId9"/>
  </p:sldMasterIdLst>
  <p:notesMasterIdLst>
    <p:notesMasterId r:id="rId32"/>
  </p:notesMasterIdLst>
  <p:sldIdLst>
    <p:sldId id="310" r:id="rId10"/>
    <p:sldId id="279" r:id="rId11"/>
    <p:sldId id="4295" r:id="rId12"/>
    <p:sldId id="372" r:id="rId13"/>
    <p:sldId id="702" r:id="rId14"/>
    <p:sldId id="709" r:id="rId15"/>
    <p:sldId id="4282" r:id="rId16"/>
    <p:sldId id="4283" r:id="rId17"/>
    <p:sldId id="4285" r:id="rId18"/>
    <p:sldId id="4273" r:id="rId19"/>
    <p:sldId id="4296" r:id="rId20"/>
    <p:sldId id="4297" r:id="rId21"/>
    <p:sldId id="4298" r:id="rId22"/>
    <p:sldId id="289" r:id="rId23"/>
    <p:sldId id="4274" r:id="rId24"/>
    <p:sldId id="358" r:id="rId25"/>
    <p:sldId id="4299" r:id="rId26"/>
    <p:sldId id="4302" r:id="rId27"/>
    <p:sldId id="4300" r:id="rId28"/>
    <p:sldId id="4303" r:id="rId29"/>
    <p:sldId id="4304" r:id="rId30"/>
    <p:sldId id="38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0775" autoAdjust="0"/>
  </p:normalViewPr>
  <p:slideViewPr>
    <p:cSldViewPr snapToGrid="0">
      <p:cViewPr varScale="1">
        <p:scale>
          <a:sx n="107" d="100"/>
          <a:sy n="107" d="100"/>
        </p:scale>
        <p:origin x="520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6508D-EA78-480B-8754-7566540D89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1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69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6508D-EA78-480B-8754-7566540D89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9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6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7"/>
            <a:ext cx="8734381" cy="1325563"/>
          </a:xfr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8" y="7667"/>
            <a:ext cx="1082965" cy="1731270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43912">
            <a:off x="167480" y="274394"/>
            <a:ext cx="2160803" cy="178667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8827" y="925320"/>
            <a:ext cx="198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4" y="2020228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420398">
            <a:off x="9960560" y="4833375"/>
            <a:ext cx="2100214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481600">
            <a:off x="9436975" y="5376441"/>
            <a:ext cx="1107846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7"/>
            <a:ext cx="8734381" cy="1325563"/>
          </a:xfr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8" y="7667"/>
            <a:ext cx="1082965" cy="1731270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43912">
            <a:off x="167480" y="274394"/>
            <a:ext cx="2160803" cy="1786678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8827" y="925320"/>
            <a:ext cx="198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4" y="2020228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420398">
            <a:off x="9960560" y="4833375"/>
            <a:ext cx="2100214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481600">
            <a:off x="9436975" y="5376441"/>
            <a:ext cx="1107846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1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5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2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37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2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46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23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95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74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899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64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16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4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265706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27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1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64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0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3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3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2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28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33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8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36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4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43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3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8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6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6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4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505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2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85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07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67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7672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9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21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71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51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607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6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13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55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73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2022/1/7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30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7/1/22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43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51252"/>
      </p:ext>
    </p:extLst>
  </p:cSld>
  <p:clrMapOvr>
    <a:masterClrMapping/>
  </p:clrMapOvr>
  <p:transition spd="slow" advTm="3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234982"/>
      </p:ext>
    </p:extLst>
  </p:cSld>
  <p:clrMapOvr>
    <a:masterClrMapping/>
  </p:clrMapOvr>
  <p:transition spd="slow" advTm="3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69955"/>
      </p:ext>
    </p:extLst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444320"/>
      </p:ext>
    </p:extLst>
  </p:cSld>
  <p:clrMapOvr>
    <a:masterClrMapping/>
  </p:clrMapOvr>
  <p:transition spd="slow" advTm="3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08642"/>
      </p:ext>
    </p:extLst>
  </p:cSld>
  <p:clrMapOvr>
    <a:masterClrMapping/>
  </p:clrMapOvr>
  <p:transition spd="slow" advTm="3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81387"/>
      </p:ext>
    </p:extLst>
  </p:cSld>
  <p:clrMapOvr>
    <a:masterClrMapping/>
  </p:clrMapOvr>
  <p:transition spd="slow" advTm="3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26524"/>
      </p:ext>
    </p:extLst>
  </p:cSld>
  <p:clrMapOvr>
    <a:masterClrMapping/>
  </p:clrMapOvr>
  <p:transition spd="slow" advTm="3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41669"/>
      </p:ext>
    </p:extLst>
  </p:cSld>
  <p:clrMapOvr>
    <a:masterClrMapping/>
  </p:clrMapOvr>
  <p:transition spd="slow" advTm="30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462748"/>
      </p:ext>
    </p:extLst>
  </p:cSld>
  <p:clrMapOvr>
    <a:masterClrMapping/>
  </p:clrMapOvr>
  <p:transition spd="slow" advTm="3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52624"/>
      </p:ext>
    </p:extLst>
  </p:cSld>
  <p:clrMapOvr>
    <a:masterClrMapping/>
  </p:clrMapOvr>
  <p:transition spd="slow" advTm="3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117002"/>
      </p:ext>
    </p:extLst>
  </p:cSld>
  <p:clrMapOvr>
    <a:masterClrMapping/>
  </p:clrMapOvr>
  <p:transition spd="slow" advTm="3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31451"/>
      </p:ext>
    </p:extLst>
  </p:cSld>
  <p:clrMapOvr>
    <a:masterClrMapping/>
  </p:clrMapOvr>
  <p:transition spd="slow" advTm="3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9064-D9A4-4469-B266-E6B5E6331BE8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  <p:sldLayoutId id="2147484247" r:id="rId16"/>
    <p:sldLayoutId id="2147484248" r:id="rId17"/>
    <p:sldLayoutId id="2147484249" r:id="rId18"/>
    <p:sldLayoutId id="2147484250" r:id="rId19"/>
    <p:sldLayoutId id="2147484251" r:id="rId20"/>
    <p:sldLayoutId id="2147484252" r:id="rId21"/>
    <p:sldLayoutId id="2147484253" r:id="rId22"/>
    <p:sldLayoutId id="2147484254" r:id="rId23"/>
    <p:sldLayoutId id="2147484255" r:id="rId24"/>
    <p:sldLayoutId id="2147484256" r:id="rId25"/>
    <p:sldLayoutId id="2147484257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9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8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1103446" y="549569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911424" y="1029474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</p:spTree>
    <p:extLst>
      <p:ext uri="{BB962C8B-B14F-4D97-AF65-F5344CB8AC3E}">
        <p14:creationId xmlns:p14="http://schemas.microsoft.com/office/powerpoint/2010/main" val="340869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emf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emf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defTabSz="863941">
              <a:defRPr/>
            </a:pPr>
            <a:endParaRPr lang="zh-CN" altLang="en-US" sz="169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9734" y="126502"/>
            <a:ext cx="5312520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hoïc</a:t>
            </a:r>
            <a:endParaRPr lang="en-US" sz="2395" dirty="0">
              <a:solidFill>
                <a:srgbClr val="00206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9744" y="3519772"/>
            <a:ext cx="4221412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13632" y="1638821"/>
            <a:ext cx="11237178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>
              <a:defRPr/>
            </a:pP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64E16-AED3-4671-9801-019D9396A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33317" r="50434"/>
          <a:stretch/>
        </p:blipFill>
        <p:spPr>
          <a:xfrm>
            <a:off x="2909454" y="0"/>
            <a:ext cx="6373091" cy="52263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D10A1F-2B54-4A46-9C0B-94250DB80005}"/>
              </a:ext>
            </a:extLst>
          </p:cNvPr>
          <p:cNvSpPr/>
          <p:nvPr/>
        </p:nvSpPr>
        <p:spPr>
          <a:xfrm>
            <a:off x="780361" y="68367"/>
            <a:ext cx="1123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Thực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A0A86-7A08-41A5-ABE2-8EE56DEC90DA}"/>
              </a:ext>
            </a:extLst>
          </p:cNvPr>
          <p:cNvSpPr/>
          <p:nvPr/>
        </p:nvSpPr>
        <p:spPr>
          <a:xfrm>
            <a:off x="3953052" y="5165035"/>
            <a:ext cx="334097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D10A1F-2B54-4A46-9C0B-94250DB80005}"/>
              </a:ext>
            </a:extLst>
          </p:cNvPr>
          <p:cNvSpPr/>
          <p:nvPr/>
        </p:nvSpPr>
        <p:spPr>
          <a:xfrm>
            <a:off x="780361" y="68367"/>
            <a:ext cx="1123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A0A86-7A08-41A5-ABE2-8EE56DEC90DA}"/>
              </a:ext>
            </a:extLst>
          </p:cNvPr>
          <p:cNvSpPr/>
          <p:nvPr/>
        </p:nvSpPr>
        <p:spPr>
          <a:xfrm>
            <a:off x="4507234" y="5080671"/>
            <a:ext cx="220445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CB4D9-7718-4D39-9FE7-7E76C573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35611"/>
          <a:stretch/>
        </p:blipFill>
        <p:spPr>
          <a:xfrm>
            <a:off x="3399025" y="554429"/>
            <a:ext cx="5999017" cy="468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4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D10A1F-2B54-4A46-9C0B-94250DB80005}"/>
              </a:ext>
            </a:extLst>
          </p:cNvPr>
          <p:cNvSpPr/>
          <p:nvPr/>
        </p:nvSpPr>
        <p:spPr>
          <a:xfrm>
            <a:off x="780361" y="68367"/>
            <a:ext cx="1123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A0A86-7A08-41A5-ABE2-8EE56DEC90DA}"/>
              </a:ext>
            </a:extLst>
          </p:cNvPr>
          <p:cNvSpPr/>
          <p:nvPr/>
        </p:nvSpPr>
        <p:spPr>
          <a:xfrm>
            <a:off x="4278034" y="5198287"/>
            <a:ext cx="363593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C796F-E07A-47D7-8925-5FB7CA5FA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1" y="854264"/>
            <a:ext cx="4807385" cy="43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D10A1F-2B54-4A46-9C0B-94250DB80005}"/>
              </a:ext>
            </a:extLst>
          </p:cNvPr>
          <p:cNvSpPr/>
          <p:nvPr/>
        </p:nvSpPr>
        <p:spPr>
          <a:xfrm>
            <a:off x="780361" y="68367"/>
            <a:ext cx="1123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A0A86-7A08-41A5-ABE2-8EE56DEC90DA}"/>
              </a:ext>
            </a:extLst>
          </p:cNvPr>
          <p:cNvSpPr/>
          <p:nvPr/>
        </p:nvSpPr>
        <p:spPr>
          <a:xfrm>
            <a:off x="4334941" y="5028698"/>
            <a:ext cx="3522118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E7E0B-704E-4222-BC5B-01A9DBEE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91" y="865820"/>
            <a:ext cx="5376882" cy="4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3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192000" cy="6874531"/>
            <a:chOff x="0" y="-12398"/>
            <a:chExt cx="9144000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999400" y="610580"/>
              <a:ext cx="6446100" cy="3248580"/>
              <a:chOff x="1821600" y="726520"/>
              <a:chExt cx="5874600" cy="290306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600" y="726520"/>
                <a:ext cx="5874600" cy="290306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3396633" y="1409700"/>
                <a:ext cx="1915744" cy="11558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252" y="3503371"/>
              <a:ext cx="1016529" cy="14351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582" y="371886"/>
              <a:ext cx="1134121" cy="138339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553087" y="2316851"/>
            <a:ext cx="5637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2.Chia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khác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yêu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quý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bè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8136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B1188-3224-476D-8E0B-A7254BD94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20BE7-0823-4B46-A8D6-6BB076EBC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97870"/>
            <a:ext cx="10082942" cy="451812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A93AF25-6BEE-4286-AB9C-4B4D2C94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3" y="3054096"/>
            <a:ext cx="2254495" cy="380390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68DBAFB-F7A8-4C42-90E0-E3B54139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288" y="3127248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1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9516" y="1490007"/>
            <a:ext cx="61589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Thöïc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haønh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VBT/.....</a:t>
            </a:r>
          </a:p>
        </p:txBody>
      </p:sp>
    </p:spTree>
    <p:extLst>
      <p:ext uri="{BB962C8B-B14F-4D97-AF65-F5344CB8AC3E}">
        <p14:creationId xmlns:p14="http://schemas.microsoft.com/office/powerpoint/2010/main" val="1798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D95C-AD49-4C87-9F80-295A259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BCBD4-02F7-42FC-B9B6-76FA86D59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15002" r="3330" b="40659"/>
          <a:stretch/>
        </p:blipFill>
        <p:spPr>
          <a:xfrm>
            <a:off x="658090" y="484909"/>
            <a:ext cx="10875820" cy="58881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C79F6-81CE-46B8-B035-C27803002239}"/>
              </a:ext>
            </a:extLst>
          </p:cNvPr>
          <p:cNvSpPr txBox="1"/>
          <p:nvPr/>
        </p:nvSpPr>
        <p:spPr>
          <a:xfrm>
            <a:off x="1037230" y="5228824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290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D95C-AD49-4C87-9F80-295A2594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BCBD4-02F7-42FC-B9B6-76FA86D59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57673" r="7687" b="6022"/>
          <a:stretch/>
        </p:blipFill>
        <p:spPr>
          <a:xfrm>
            <a:off x="658090" y="1260764"/>
            <a:ext cx="10875820" cy="5104628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87718B-280B-46E7-BC87-7BB52ECB9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15002" r="3330" b="79156"/>
          <a:stretch/>
        </p:blipFill>
        <p:spPr>
          <a:xfrm>
            <a:off x="796635" y="492608"/>
            <a:ext cx="10875820" cy="775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AC153-50B4-4849-8B62-9869B03EFCF8}"/>
              </a:ext>
            </a:extLst>
          </p:cNvPr>
          <p:cNvSpPr txBox="1"/>
          <p:nvPr/>
        </p:nvSpPr>
        <p:spPr>
          <a:xfrm>
            <a:off x="10571018" y="4936957"/>
            <a:ext cx="162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7872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F80E-3565-4CEA-826B-D578A851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F57F3-52BD-4AC2-9D05-CBDB91088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EBBF4-0F73-4B70-8344-10CD08C27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8722" r="3484" b="50470"/>
          <a:stretch/>
        </p:blipFill>
        <p:spPr>
          <a:xfrm>
            <a:off x="1655617" y="544893"/>
            <a:ext cx="8880763" cy="5768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CFFCE9-2882-4495-8A8B-47711F075725}"/>
              </a:ext>
            </a:extLst>
          </p:cNvPr>
          <p:cNvCxnSpPr/>
          <p:nvPr/>
        </p:nvCxnSpPr>
        <p:spPr>
          <a:xfrm>
            <a:off x="4724400" y="5126182"/>
            <a:ext cx="387927" cy="3740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6D42CC-EA7B-4C63-98DA-0B5F46742236}"/>
              </a:ext>
            </a:extLst>
          </p:cNvPr>
          <p:cNvCxnSpPr>
            <a:cxnSpLocks/>
          </p:cNvCxnSpPr>
          <p:nvPr/>
        </p:nvCxnSpPr>
        <p:spPr>
          <a:xfrm flipH="1">
            <a:off x="5278582" y="5202382"/>
            <a:ext cx="1842656" cy="2978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0348"/>
            <a:ext cx="12188238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375" y="3561151"/>
            <a:ext cx="2630139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" y="5060678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26" y="4793658"/>
            <a:ext cx="2879431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86" y="3908906"/>
            <a:ext cx="1247754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8910" y="549569"/>
            <a:ext cx="268746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3024" y="837512"/>
            <a:ext cx="2783450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16" y="1029474"/>
            <a:ext cx="7305183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1527089" y="3141057"/>
            <a:ext cx="90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altLang="zh-CN" sz="6000" spc="-400" dirty="0">
                <a:solidFill>
                  <a:srgbClr val="FF0000"/>
                </a:solidFill>
                <a:latin typeface="Calibri"/>
                <a:ea typeface="【苹果】迟暮朝朝醉晚灯" panose="02000500000000000000"/>
                <a:cs typeface="+mn-ea"/>
                <a:sym typeface="+mn-lt"/>
              </a:rPr>
              <a:t>YÊU QUÝ BẠN BÈ</a:t>
            </a:r>
            <a:endParaRPr lang="zh-CN" altLang="en-US" sz="6000" spc="-400" dirty="0">
              <a:solidFill>
                <a:srgbClr val="FF0000"/>
              </a:solidFill>
              <a:latin typeface="Calibri"/>
              <a:ea typeface="【苹果】迟暮朝朝醉晚灯" panose="02000500000000000000"/>
              <a:cs typeface="+mn-ea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57607"/>
            <a:ext cx="2042825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127" y="4457405"/>
            <a:ext cx="529133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F80E-3565-4CEA-826B-D578A851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F57F3-52BD-4AC2-9D05-CBDB91088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EBBF4-0F73-4B70-8344-10CD08C27E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42295" r="3626" b="21668"/>
          <a:stretch/>
        </p:blipFill>
        <p:spPr>
          <a:xfrm>
            <a:off x="1641762" y="1234207"/>
            <a:ext cx="8880763" cy="5093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CFFCE9-2882-4495-8A8B-47711F075725}"/>
              </a:ext>
            </a:extLst>
          </p:cNvPr>
          <p:cNvCxnSpPr>
            <a:cxnSpLocks/>
          </p:cNvCxnSpPr>
          <p:nvPr/>
        </p:nvCxnSpPr>
        <p:spPr>
          <a:xfrm flipH="1">
            <a:off x="4932218" y="2056821"/>
            <a:ext cx="1267692" cy="268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6D42CC-EA7B-4C63-98DA-0B5F46742236}"/>
              </a:ext>
            </a:extLst>
          </p:cNvPr>
          <p:cNvCxnSpPr>
            <a:cxnSpLocks/>
          </p:cNvCxnSpPr>
          <p:nvPr/>
        </p:nvCxnSpPr>
        <p:spPr>
          <a:xfrm flipH="1" flipV="1">
            <a:off x="5403273" y="1953078"/>
            <a:ext cx="1870363" cy="1011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D9C967B-67B8-4F8E-8942-AC19D0485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8722" r="3484" b="85920"/>
          <a:stretch/>
        </p:blipFill>
        <p:spPr>
          <a:xfrm>
            <a:off x="1641761" y="476773"/>
            <a:ext cx="8880763" cy="7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78C355-DB20-41CE-8947-E54F4D8D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78902" r="3905" b="6502"/>
          <a:stretch/>
        </p:blipFill>
        <p:spPr>
          <a:xfrm>
            <a:off x="653819" y="2043352"/>
            <a:ext cx="10884361" cy="252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8F46B-894B-4A15-939F-4CB68CCA7D14}"/>
              </a:ext>
            </a:extLst>
          </p:cNvPr>
          <p:cNvSpPr txBox="1"/>
          <p:nvPr/>
        </p:nvSpPr>
        <p:spPr>
          <a:xfrm>
            <a:off x="1717964" y="2496417"/>
            <a:ext cx="8977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tập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</a:t>
            </a:r>
            <a:r>
              <a:rPr lang="vi-VN" sz="3600" dirty="0">
                <a:solidFill>
                  <a:srgbClr val="FF0000"/>
                </a:solidFill>
              </a:rPr>
              <a:t>ơ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giúp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gặp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khó</a:t>
            </a:r>
            <a:r>
              <a:rPr lang="en-US" sz="3600" dirty="0">
                <a:solidFill>
                  <a:srgbClr val="FF0000"/>
                </a:solidFill>
              </a:rPr>
              <a:t> khan, chia </a:t>
            </a:r>
            <a:r>
              <a:rPr lang="en-US" sz="3600" dirty="0" err="1">
                <a:solidFill>
                  <a:srgbClr val="FF0000"/>
                </a:solidFill>
              </a:rPr>
              <a:t>sẻ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niềm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vui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với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........</a:t>
            </a:r>
          </a:p>
        </p:txBody>
      </p:sp>
    </p:spTree>
    <p:extLst>
      <p:ext uri="{BB962C8B-B14F-4D97-AF65-F5344CB8AC3E}">
        <p14:creationId xmlns:p14="http://schemas.microsoft.com/office/powerpoint/2010/main" val="24935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Lớp Chúng Ta Đoàn Kết - Âm Nhạc Lớp 3">
            <a:hlinkClick r:id="" action="ppaction://media"/>
            <a:extLst>
              <a:ext uri="{FF2B5EF4-FFF2-40B4-BE49-F238E27FC236}">
                <a16:creationId xmlns:a16="http://schemas.microsoft.com/office/drawing/2014/main" id="{FDFFC7B1-D877-4519-B2CD-9B861164A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2"/>
            </p:custDataLst>
          </p:nvPr>
        </p:nvSpPr>
        <p:spPr>
          <a:xfrm>
            <a:off x="3143673" y="2313138"/>
            <a:ext cx="7987219" cy="2231727"/>
          </a:xfrm>
          <a:prstGeom prst="roundRect">
            <a:avLst/>
          </a:prstGeom>
          <a:solidFill>
            <a:srgbClr val="CBA4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7200" b="1" dirty="0">
                <a:solidFill>
                  <a:prstClr val="white"/>
                </a:solidFill>
                <a:latin typeface="Arial" panose="020F0502020204030204"/>
                <a:cs typeface="+mn-ea"/>
                <a:sym typeface="+mn-lt"/>
              </a:rPr>
              <a:t>LUYỆN TẬP</a:t>
            </a:r>
            <a:endParaRPr lang="zh-CN" altLang="en-US" sz="7200" b="1" dirty="0">
              <a:solidFill>
                <a:prstClr val="white"/>
              </a:solidFill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442C83DA-3154-4DAE-A57D-A35718C1F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6961">
            <a:off x="1614439" y="2071426"/>
            <a:ext cx="2035360" cy="2715148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F8F9258D-D84A-4E5B-9D3C-448F1073C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0398">
            <a:off x="9959555" y="4833375"/>
            <a:ext cx="2099667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150B20E1-E849-4785-AB94-A4C553A35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81600">
            <a:off x="9436106" y="5376441"/>
            <a:ext cx="110755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20B4C8-5E55-4484-96C5-09F1D05D5A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39" y="260648"/>
            <a:ext cx="1633697" cy="1630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88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8012C-B004-47F3-9425-0717D78F0F4C}"/>
              </a:ext>
            </a:extLst>
          </p:cNvPr>
          <p:cNvSpPr/>
          <p:nvPr/>
        </p:nvSpPr>
        <p:spPr>
          <a:xfrm>
            <a:off x="2872873" y="185738"/>
            <a:ext cx="5480988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7800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Na.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B2F2A-9FBC-49E7-AA32-402FCAF85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72" y="984080"/>
            <a:ext cx="10167446" cy="56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2558887" y="1175341"/>
            <a:ext cx="7273381" cy="31470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đổng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bao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40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144884-5498-48DE-BA8B-F7CFCB08C142}"/>
              </a:ext>
            </a:extLst>
          </p:cNvPr>
          <p:cNvSpPr/>
          <p:nvPr/>
        </p:nvSpPr>
        <p:spPr>
          <a:xfrm>
            <a:off x="284018" y="203542"/>
            <a:ext cx="11623964" cy="117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C6F98-8AE0-41D8-B6F7-1778DD6A0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95" y="1496670"/>
            <a:ext cx="4083058" cy="52684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8CF9B0-B0FC-4F38-804D-1D2DDCE5FBA8}"/>
              </a:ext>
            </a:extLst>
          </p:cNvPr>
          <p:cNvSpPr/>
          <p:nvPr/>
        </p:nvSpPr>
        <p:spPr>
          <a:xfrm>
            <a:off x="307608" y="2179731"/>
            <a:ext cx="3049806" cy="4016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12700" indent="88900"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 Hai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nam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xe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đạp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vũng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nước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văng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nữ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nam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ngồi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còn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nữ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thấy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cảnh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như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2000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11" name="Content Placeholder 10" descr="Red yellow and green smileys Royalty Free Vector Image">
            <a:extLst>
              <a:ext uri="{FF2B5EF4-FFF2-40B4-BE49-F238E27FC236}">
                <a16:creationId xmlns:a16="http://schemas.microsoft.com/office/drawing/2014/main" id="{A3F6C507-A9C6-4D7E-A090-A1C3A271AA3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5742579" y="4588393"/>
            <a:ext cx="1988903" cy="2223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C6D681-E36F-4E82-9BD2-700C0CD2CB7A}"/>
              </a:ext>
            </a:extLst>
          </p:cNvPr>
          <p:cNvSpPr/>
          <p:nvPr/>
        </p:nvSpPr>
        <p:spPr>
          <a:xfrm>
            <a:off x="8540424" y="2269607"/>
            <a:ext cx="3049806" cy="302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12700" indent="88900" algn="just">
              <a:lnSpc>
                <a:spcPct val="115000"/>
              </a:lnSpc>
              <a:spcAft>
                <a:spcPts val="0"/>
              </a:spcAft>
            </a:pP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Không đồng tình vì hai bạn nam làm nước văng ướt bạn nữ mà không biết xin lỗi, lại còn trêu bạn nữ.</a:t>
            </a:r>
            <a:endParaRPr lang="en-US" sz="20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0DF5A-7BC9-4183-AFF6-083C7578A0F4}"/>
              </a:ext>
            </a:extLst>
          </p:cNvPr>
          <p:cNvSpPr/>
          <p:nvPr/>
        </p:nvSpPr>
        <p:spPr>
          <a:xfrm>
            <a:off x="284018" y="203542"/>
            <a:ext cx="11623964" cy="117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hay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en-US" sz="2400" b="1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F14D45-E00B-4375-B0D1-EE195E42082D}"/>
              </a:ext>
            </a:extLst>
          </p:cNvPr>
          <p:cNvSpPr/>
          <p:nvPr/>
        </p:nvSpPr>
        <p:spPr>
          <a:xfrm>
            <a:off x="284018" y="2190167"/>
            <a:ext cx="3049806" cy="3520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12700" indent="88900" algn="just">
              <a:lnSpc>
                <a:spcPct val="115000"/>
              </a:lnSpc>
              <a:spcAft>
                <a:spcPts val="0"/>
              </a:spcAft>
            </a:pPr>
            <a:r>
              <a:rPr lang="vi-VN" sz="2800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Tranh 2: Một nhóm bạn nữ đang chơi nhảy dây. Một bạn nữ đến xin chơi chung. Các bạn đang chơi đã vui vẻ đồng ý.</a:t>
            </a:r>
            <a:endParaRPr lang="en-US" sz="2000" dirty="0">
              <a:solidFill>
                <a:srgbClr val="7030A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69D576-16E9-454A-8CE6-F951F242EB3B}"/>
              </a:ext>
            </a:extLst>
          </p:cNvPr>
          <p:cNvSpPr/>
          <p:nvPr/>
        </p:nvSpPr>
        <p:spPr>
          <a:xfrm>
            <a:off x="8439979" y="2715277"/>
            <a:ext cx="3049806" cy="2034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marR="12700" indent="88900" algn="just">
              <a:lnSpc>
                <a:spcPct val="115000"/>
              </a:lnSpc>
              <a:spcAft>
                <a:spcPts val="0"/>
              </a:spcAft>
            </a:pP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Đồng tình vì các bạn đã biết hoà đ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ồ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ng vui chơi cùng nhau.</a:t>
            </a:r>
            <a:endParaRPr lang="en-US" sz="2000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201B6E-EA60-4E74-BF90-0B6454AB1047}"/>
              </a:ext>
            </a:extLst>
          </p:cNvPr>
          <p:cNvGrpSpPr/>
          <p:nvPr/>
        </p:nvGrpSpPr>
        <p:grpSpPr>
          <a:xfrm>
            <a:off x="3711931" y="1267149"/>
            <a:ext cx="4349940" cy="5366680"/>
            <a:chOff x="3671842" y="1246162"/>
            <a:chExt cx="4349940" cy="53666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1DC65C-D9E6-404A-81A2-D4ACCA72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842" y="1382454"/>
              <a:ext cx="4349940" cy="52303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4D8E99-86B4-4E14-8406-046C72895BD2}"/>
                </a:ext>
              </a:extLst>
            </p:cNvPr>
            <p:cNvSpPr/>
            <p:nvPr/>
          </p:nvSpPr>
          <p:spPr>
            <a:xfrm>
              <a:off x="3671842" y="1246162"/>
              <a:ext cx="1135685" cy="612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7800"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b="1" dirty="0">
                  <a:latin typeface="Times New Roman" panose="02020603050405020304" pitchFamily="18" charset="0"/>
                  <a:ea typeface="Segoe UI" panose="020B0502040204020203" pitchFamily="34" charset="0"/>
                </a:rPr>
                <a:t>2</a:t>
              </a:r>
              <a:endParaRPr lang="en-US" sz="2400" b="1" dirty="0">
                <a:latin typeface="Segoe UI" panose="020B0502040204020203" pitchFamily="34" charset="0"/>
                <a:ea typeface="Segoe UI" panose="020B0502040204020203" pitchFamily="34" charset="0"/>
              </a:endParaRPr>
            </a:p>
          </p:txBody>
        </p:sp>
      </p:grpSp>
      <p:pic>
        <p:nvPicPr>
          <p:cNvPr id="8" name="Picture 7" descr="Happy and sad face icons Royalty Free Vector Image">
            <a:extLst>
              <a:ext uri="{FF2B5EF4-FFF2-40B4-BE49-F238E27FC236}">
                <a16:creationId xmlns:a16="http://schemas.microsoft.com/office/drawing/2014/main" id="{1DB3BAEE-18D0-4FA8-AB08-7E378C634DA0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5430982" y="4351004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61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2"/>
            </p:custDataLst>
          </p:nvPr>
        </p:nvSpPr>
        <p:spPr>
          <a:xfrm>
            <a:off x="2714183" y="2313135"/>
            <a:ext cx="7987219" cy="2231727"/>
          </a:xfrm>
          <a:prstGeom prst="roundRect">
            <a:avLst/>
          </a:prstGeom>
          <a:solidFill>
            <a:srgbClr val="E963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8000" b="1" dirty="0">
                <a:solidFill>
                  <a:prstClr val="white"/>
                </a:solidFill>
                <a:latin typeface="Arial" panose="020F0502020204030204"/>
                <a:cs typeface="+mn-ea"/>
                <a:sym typeface="+mn-lt"/>
              </a:rPr>
              <a:t>VẬN DỤNG</a:t>
            </a:r>
            <a:endParaRPr lang="zh-CN" altLang="en-US" sz="8000" b="1" dirty="0">
              <a:solidFill>
                <a:prstClr val="white"/>
              </a:solidFill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442C83DA-3154-4DAE-A57D-A35718C1F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6961">
            <a:off x="686185" y="2071425"/>
            <a:ext cx="2035360" cy="27151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20B4C8-5E55-4484-96C5-09F1D05D5A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39" y="260648"/>
            <a:ext cx="1633697" cy="1630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5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86"/>
  <p:tag name="KSO_WM_TAG_VERSION" val="1.0"/>
  <p:tag name="KSO_WM_SLIDE_ID" val="custom286_10"/>
  <p:tag name="KSO_WM_SLIDE_INDEX" val="10"/>
  <p:tag name="KSO_WM_SLIDE_ITEM_CNT" val="5"/>
  <p:tag name="KSO_WM_SLIDE_LAYOUT" val="l"/>
  <p:tag name="KSO_WM_SLIDE_LAYOUT_CNT" val="1"/>
  <p:tag name="KSO_WM_SLIDE_TYPE" val="contents"/>
  <p:tag name="KSO_WM_BEAUTIFY_FLAG" val="#wm#"/>
  <p:tag name="KSO_WM_DIAGRAM_GROUP_CODE" val="l1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86"/>
  <p:tag name="KSO_WM_TAG_VERSION" val="1.0"/>
  <p:tag name="KSO_WM_SLIDE_ID" val="custom286_10"/>
  <p:tag name="KSO_WM_SLIDE_INDEX" val="10"/>
  <p:tag name="KSO_WM_SLIDE_ITEM_CNT" val="5"/>
  <p:tag name="KSO_WM_SLIDE_LAYOUT" val="l"/>
  <p:tag name="KSO_WM_SLIDE_LAYOUT_CNT" val="1"/>
  <p:tag name="KSO_WM_SLIDE_TYPE" val="contents"/>
  <p:tag name="KSO_WM_BEAUTIFY_FLAG" val="#wm#"/>
  <p:tag name="KSO_WM_DIAGRAM_GROUP_CODE" val="l1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86"/>
  <p:tag name="KSO_WM_UNIT_TYPE" val="l_h_f"/>
  <p:tag name="KSO_WM_UNIT_INDEX" val="1_1_1"/>
  <p:tag name="KSO_WM_UNIT_ID" val="custom510_10*l_h_f*1_1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</TotalTime>
  <Words>376</Words>
  <Application>Microsoft Macintosh PowerPoint</Application>
  <PresentationFormat>Widescreen</PresentationFormat>
  <Paragraphs>39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Garamond</vt:lpstr>
      <vt:lpstr>Lato Light</vt:lpstr>
      <vt:lpstr>Segoe UI</vt:lpstr>
      <vt:lpstr>Times New Roman</vt:lpstr>
      <vt:lpstr>VNI-Avo</vt:lpstr>
      <vt:lpstr>印品黑体</vt:lpstr>
      <vt:lpstr>5_Office Theme</vt:lpstr>
      <vt:lpstr>Office 主题</vt:lpstr>
      <vt:lpstr>2_Office Theme</vt:lpstr>
      <vt:lpstr>8_Office Theme</vt:lpstr>
      <vt:lpstr>Office Theme</vt:lpstr>
      <vt:lpstr>1_Organic</vt:lpstr>
      <vt:lpstr>Office 主题​​</vt:lpstr>
      <vt:lpstr>www.33ppt.com 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306</cp:revision>
  <dcterms:created xsi:type="dcterms:W3CDTF">2020-10-17T01:03:04Z</dcterms:created>
  <dcterms:modified xsi:type="dcterms:W3CDTF">2022-01-07T02:03:00Z</dcterms:modified>
</cp:coreProperties>
</file>